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4" r:id="rId1"/>
  </p:sldMasterIdLst>
  <p:notesMasterIdLst>
    <p:notesMasterId r:id="rId15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0160000" cy="5715000"/>
  <p:notesSz cx="6858000" cy="9144000"/>
  <p:embeddedFontLst>
    <p:embeddedFont>
      <p:font typeface="나눔바른고딕" panose="020B0603020101020101" pitchFamily="50" charset="-127"/>
      <p:regular r:id="rId16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ko-KR"/>
    </a:defPPr>
    <a:lvl1pPr marL="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9">
          <p15:clr>
            <a:srgbClr val="A4A3A4"/>
          </p15:clr>
        </p15:guide>
        <p15:guide id="2" pos="31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05"/>
    <p:restoredTop sz="91180"/>
  </p:normalViewPr>
  <p:slideViewPr>
    <p:cSldViewPr>
      <p:cViewPr varScale="1">
        <p:scale>
          <a:sx n="119" d="100"/>
          <a:sy n="119" d="100"/>
        </p:scale>
        <p:origin x="414" y="108"/>
      </p:cViewPr>
      <p:guideLst>
        <p:guide orient="horz" pos="1799"/>
        <p:guide pos="31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78103C0-487C-4678-88EA-41B4FCDAEEDA}" type="datetime1">
              <a:rPr lang="ko-KR" altLang="en-US"/>
              <a:pPr lvl="0">
                <a:defRPr lang="ko-KR" altLang="en-US"/>
              </a:pPr>
              <a:t>2018-12-09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935302"/>
            <a:ext cx="7620000" cy="1989667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3001698"/>
            <a:ext cx="7620000" cy="1379802"/>
          </a:xfr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46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039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313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22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1424782"/>
            <a:ext cx="8763000" cy="2377281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824553"/>
            <a:ext cx="8763000" cy="1250156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616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332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11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14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26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79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234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8500" y="304271"/>
            <a:ext cx="87630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8500" y="1521354"/>
            <a:ext cx="87630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E029A-0FF7-4921-B945-4BFF4676B098}" type="datetimeFigureOut">
              <a:rPr lang="ko-KR" altLang="en-US" smtClean="0"/>
              <a:pPr/>
              <a:t>2018-12-09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857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761970" rtl="0" eaLnBrk="1" latinLnBrk="1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1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talab.naver.com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BCB1503-F924-47D4-AA63-7C72AB27D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216"/>
            <a:ext cx="10160000" cy="5715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814677" y="0"/>
            <a:ext cx="4716524" cy="5715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9" name="TextBox 8"/>
          <p:cNvSpPr txBox="1"/>
          <p:nvPr/>
        </p:nvSpPr>
        <p:spPr>
          <a:xfrm>
            <a:off x="2811817" y="2197954"/>
            <a:ext cx="4712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건강한</a:t>
            </a:r>
            <a:r>
              <a:rPr lang="en-US" altLang="ko-KR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음식 트렌드</a:t>
            </a:r>
            <a:endParaRPr lang="en-US" altLang="ko-KR" sz="4000" b="1" dirty="0">
              <a:solidFill>
                <a:srgbClr val="FFC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71788" y="1524478"/>
            <a:ext cx="3846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18</a:t>
            </a:r>
            <a:r>
              <a:rPr lang="ko-KR" altLang="en-US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년 </a:t>
            </a:r>
            <a:r>
              <a:rPr lang="en-US" altLang="ko-KR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IT</a:t>
            </a:r>
            <a:r>
              <a:rPr lang="ko-KR" altLang="en-US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정보특강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522035" y="4279931"/>
            <a:ext cx="114646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정상혁</a:t>
            </a:r>
            <a:endParaRPr lang="en-US" altLang="ko-KR" sz="2800" b="1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이희준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3652064" y="5233764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52064" y="4261656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204991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진행 계획</a:t>
            </a:r>
            <a:endParaRPr lang="ko-KR" altLang="en-US" sz="3600" b="1" spc="-364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65112" y="750302"/>
            <a:ext cx="220499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2218658" y="937602"/>
            <a:ext cx="5722681" cy="4153355"/>
            <a:chOff x="2218658" y="937602"/>
            <a:chExt cx="5722681" cy="4153355"/>
          </a:xfrm>
        </p:grpSpPr>
        <p:sp>
          <p:nvSpPr>
            <p:cNvPr id="5" name="화살표: 위로 굽음 4"/>
            <p:cNvSpPr/>
            <p:nvPr/>
          </p:nvSpPr>
          <p:spPr>
            <a:xfrm rot="5400000">
              <a:off x="2432355" y="1831719"/>
              <a:ext cx="806585" cy="918269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chemeClr val="accent3">
                <a:tint val="4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6" name="사각형: 둥근 모서리 5"/>
            <p:cNvSpPr/>
            <p:nvPr/>
          </p:nvSpPr>
          <p:spPr>
            <a:xfrm>
              <a:off x="2218658" y="937602"/>
              <a:ext cx="1357815" cy="950426"/>
            </a:xfrm>
            <a:prstGeom prst="roundRect">
              <a:avLst>
                <a:gd name="adj" fmla="val 16670"/>
              </a:avLst>
            </a:prstGeom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265062" y="984006"/>
              <a:ext cx="1265007" cy="85761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49530" tIns="49530" rIns="49530" bIns="4953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altLang="en-US" sz="1300" kern="1200"/>
                <a:t>웹</a:t>
              </a:r>
              <a:r>
                <a:rPr lang="en-US" altLang="ko-KR" sz="1300" strike="sngStrike" kern="1200">
                  <a:solidFill>
                    <a:srgbClr val="FF0000"/>
                  </a:solidFill>
                </a:rPr>
                <a:t>HTML </a:t>
              </a:r>
              <a:r>
                <a:rPr lang="ko-KR" altLang="en-US" sz="1300" strike="sngStrike" kern="1200">
                  <a:solidFill>
                    <a:srgbClr val="FF0000"/>
                  </a:solidFill>
                </a:rPr>
                <a:t>페이지</a:t>
              </a:r>
              <a:r>
                <a:rPr lang="en-US" altLang="ko-KR" sz="1300" strike="sngStrike" kern="1200">
                  <a:solidFill>
                    <a:srgbClr val="FF0000"/>
                  </a:solidFill>
                </a:rPr>
                <a:t> </a:t>
              </a:r>
              <a:r>
                <a:rPr lang="ko-KR" altLang="en-US" sz="1300" strike="sngStrike" kern="1200">
                  <a:solidFill>
                    <a:srgbClr val="FF0000"/>
                  </a:solidFill>
                </a:rPr>
                <a:t>읽어오기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576474" y="1028247"/>
              <a:ext cx="987545" cy="76817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10" name="화살표: 위로 굽음 9"/>
            <p:cNvSpPr/>
            <p:nvPr/>
          </p:nvSpPr>
          <p:spPr>
            <a:xfrm rot="5400000">
              <a:off x="3558128" y="2899362"/>
              <a:ext cx="806585" cy="918269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chemeClr val="accent3">
                <a:tint val="4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11" name="사각형: 둥근 모서리 10"/>
            <p:cNvSpPr/>
            <p:nvPr/>
          </p:nvSpPr>
          <p:spPr>
            <a:xfrm>
              <a:off x="3344432" y="2005245"/>
              <a:ext cx="1357815" cy="950426"/>
            </a:xfrm>
            <a:prstGeom prst="roundRect">
              <a:avLst>
                <a:gd name="adj" fmla="val 16670"/>
              </a:avLst>
            </a:prstGeom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2" name="TextBox 11"/>
            <p:cNvSpPr txBox="1"/>
            <p:nvPr/>
          </p:nvSpPr>
          <p:spPr>
            <a:xfrm>
              <a:off x="3390836" y="2051649"/>
              <a:ext cx="1265007" cy="85761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49530" tIns="49530" rIns="49530" bIns="4953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altLang="en-US" sz="1300" strike="sngStrike" kern="1200">
                  <a:solidFill>
                    <a:srgbClr val="FF0000"/>
                  </a:solidFill>
                </a:rPr>
                <a:t>원하는 키워드 추출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702247" y="2095890"/>
              <a:ext cx="987545" cy="76817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15" name="화살표: 위로 굽음 14"/>
            <p:cNvSpPr/>
            <p:nvPr/>
          </p:nvSpPr>
          <p:spPr>
            <a:xfrm rot="5400000">
              <a:off x="4683901" y="3967004"/>
              <a:ext cx="806585" cy="918269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  <a:solidFill>
              <a:schemeClr val="accent3">
                <a:tint val="4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16" name="사각형: 둥근 모서리 15"/>
            <p:cNvSpPr/>
            <p:nvPr/>
          </p:nvSpPr>
          <p:spPr>
            <a:xfrm>
              <a:off x="4470205" y="3072888"/>
              <a:ext cx="1357815" cy="950426"/>
            </a:xfrm>
            <a:prstGeom prst="roundRect">
              <a:avLst>
                <a:gd name="adj" fmla="val 16670"/>
              </a:avLst>
            </a:prstGeom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7" name="TextBox 16"/>
            <p:cNvSpPr txBox="1"/>
            <p:nvPr/>
          </p:nvSpPr>
          <p:spPr>
            <a:xfrm>
              <a:off x="4516609" y="3119292"/>
              <a:ext cx="1265007" cy="85761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49530" tIns="49530" rIns="49530" bIns="4953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altLang="en-US" sz="1300" kern="1200">
                  <a:solidFill>
                    <a:schemeClr val="tx1"/>
                  </a:solidFill>
                </a:rPr>
                <a:t>일정주기마다  크롤링하기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5828021" y="3163533"/>
              <a:ext cx="987545" cy="76817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  <p:sp>
          <p:nvSpPr>
            <p:cNvPr id="20" name="사각형: 둥근 모서리 19"/>
            <p:cNvSpPr/>
            <p:nvPr/>
          </p:nvSpPr>
          <p:spPr>
            <a:xfrm>
              <a:off x="5595978" y="4140531"/>
              <a:ext cx="1357815" cy="950426"/>
            </a:xfrm>
            <a:prstGeom prst="roundRect">
              <a:avLst>
                <a:gd name="adj" fmla="val 16670"/>
              </a:avLst>
            </a:prstGeom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3">
                  <a:shade val="8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1" name="TextBox 20"/>
            <p:cNvSpPr txBox="1"/>
            <p:nvPr/>
          </p:nvSpPr>
          <p:spPr>
            <a:xfrm>
              <a:off x="5642382" y="4186935"/>
              <a:ext cx="1265007" cy="85761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49530" tIns="49530" rIns="49530" bIns="4953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altLang="en-US" sz="1300" kern="1200">
                  <a:solidFill>
                    <a:schemeClr val="tx1"/>
                  </a:solidFill>
                </a:rPr>
                <a:t>그래프로 표현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953794" y="4231176"/>
              <a:ext cx="987545" cy="768176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</p:sp>
      </p:grp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63576" y="1237321"/>
            <a:ext cx="7164796" cy="4104455"/>
          </a:xfrm>
          <a:prstGeom prst="rect">
            <a:avLst/>
          </a:prstGeom>
          <a:pattFill prst="ltUpDiag">
            <a:fgClr>
              <a:schemeClr val="tx1">
                <a:lumMod val="75000"/>
                <a:lumOff val="2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623616" y="1488490"/>
            <a:ext cx="6516724" cy="273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091668" y="1417340"/>
            <a:ext cx="5724636" cy="3743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>
                <a:latin typeface="나눔바른고딕"/>
                <a:ea typeface="나눔바른고딕"/>
              </a:rPr>
              <a:t>apt install  php-mbstring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>
                <a:latin typeface="나눔바른고딕"/>
                <a:ea typeface="나눔바른고딕"/>
              </a:rPr>
              <a:t>simple html dom paser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>
                <a:latin typeface="나눔바른고딕"/>
                <a:ea typeface="나눔바른고딕"/>
              </a:rPr>
              <a:t>phpmyadmin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>
                <a:latin typeface="나눔바른고딕"/>
                <a:ea typeface="나눔바른고딕"/>
              </a:rPr>
              <a:t>PHP </a:t>
            </a:r>
            <a:r>
              <a:rPr lang="ko-KR" altLang="en-US" sz="2000">
                <a:latin typeface="나눔바른고딕"/>
                <a:ea typeface="나눔바른고딕"/>
              </a:rPr>
              <a:t>언어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2000">
                <a:latin typeface="나눔바른고딕"/>
                <a:ea typeface="나눔바른고딕"/>
              </a:rPr>
              <a:t>아파치 웹서버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2000">
                <a:latin typeface="나눔바른고딕"/>
                <a:ea typeface="나눔바른고딕"/>
              </a:rPr>
              <a:t>깃허브</a:t>
            </a:r>
            <a:r>
              <a:rPr lang="en-US" altLang="ko-KR" sz="2000">
                <a:latin typeface="나눔바른고딕"/>
                <a:ea typeface="나눔바른고딕"/>
              </a:rPr>
              <a:t>(https://github.com/jsh1588/web_crawling)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endParaRPr lang="en-US" altLang="ko-KR" sz="2000">
              <a:latin typeface="나눔바른고딕"/>
              <a:ea typeface="나눔바른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111" y="152493"/>
            <a:ext cx="2258605" cy="106670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작업환경</a:t>
            </a:r>
            <a:r>
              <a:rPr lang="en-US" altLang="ko-KR" sz="3400" b="1" spc="-345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&amp;</a:t>
            </a:r>
            <a:r>
              <a:rPr lang="ko-KR" altLang="en-US" sz="3400" b="1" spc="-345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개발도구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160000" cy="57150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1973706"/>
            <a:ext cx="10160000" cy="1767588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b="1" dirty="0">
                <a:latin typeface="나눔바른고딕" pitchFamily="50" charset="-127"/>
                <a:ea typeface="나눔바른고딕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45537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1F13A-61FA-4A41-A431-49E6F56C6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7332" y="2120945"/>
            <a:ext cx="2905336" cy="1473109"/>
          </a:xfrm>
        </p:spPr>
        <p:txBody>
          <a:bodyPr>
            <a:noAutofit/>
          </a:bodyPr>
          <a:lstStyle/>
          <a:p>
            <a:pPr algn="ctr"/>
            <a:r>
              <a:rPr lang="en-US" altLang="ko-KR" sz="9600" dirty="0"/>
              <a:t>Q&amp;A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918294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0" y="0"/>
            <a:ext cx="10160000" cy="5715000"/>
            <a:chOff x="-831528" y="1417340"/>
            <a:chExt cx="10160000" cy="5715000"/>
          </a:xfrm>
        </p:grpSpPr>
        <p:sp>
          <p:nvSpPr>
            <p:cNvPr id="14" name="직사각형 13"/>
            <p:cNvSpPr/>
            <p:nvPr/>
          </p:nvSpPr>
          <p:spPr>
            <a:xfrm>
              <a:off x="-831528" y="1417340"/>
              <a:ext cx="10160000" cy="5715000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216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-144016" y="1862572"/>
              <a:ext cx="6336704" cy="18293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ko-KR" altLang="en-US" sz="3800">
                  <a:solidFill>
                    <a:schemeClr val="bg1"/>
                  </a:solidFill>
                </a:rPr>
                <a:t> $content = file_get_contents('https://naver.com');</a:t>
              </a:r>
            </a:p>
          </p:txBody>
        </p:sp>
      </p:grpSp>
      <p:sp>
        <p:nvSpPr>
          <p:cNvPr id="24" name="TextBox 21"/>
          <p:cNvSpPr txBox="1"/>
          <p:nvPr/>
        </p:nvSpPr>
        <p:spPr>
          <a:xfrm>
            <a:off x="3675842" y="2553439"/>
            <a:ext cx="6372710" cy="2284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'http' =&gt;array( 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'method' =&gt; "GET" , 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'header' =&gt; "Accept-language: en\r\n" . 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"Cookie: foo=bar\r\n" 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) 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); </a:t>
            </a:r>
          </a:p>
          <a:p>
            <a:pPr lvl="0" algn="ctr">
              <a:defRPr lang="ko-KR" altLang="en-US"/>
            </a:pPr>
            <a:endParaRPr lang="ko-KR" altLang="en-US" sz="1800">
              <a:solidFill>
                <a:schemeClr val="bg1"/>
              </a:solidFill>
            </a:endParaRP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$context = stream_context_create ( $opts ); </a:t>
            </a:r>
          </a:p>
        </p:txBody>
      </p:sp>
      <p:sp>
        <p:nvSpPr>
          <p:cNvPr id="25" name="TextBox 21"/>
          <p:cNvSpPr txBox="1"/>
          <p:nvPr/>
        </p:nvSpPr>
        <p:spPr>
          <a:xfrm>
            <a:off x="0" y="2221782"/>
            <a:ext cx="5260020" cy="1186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$f = file('https://datalab.naver.com/home/sectionSearch.naver');</a:t>
            </a:r>
          </a:p>
          <a:p>
            <a:pPr lvl="0" algn="ctr">
              <a:defRPr lang="ko-KR" altLang="en-US"/>
            </a:pPr>
            <a:r>
              <a:rPr lang="ko-KR" altLang="en-US" sz="1800">
                <a:solidFill>
                  <a:schemeClr val="bg1"/>
                </a:solidFill>
              </a:rPr>
              <a:t>var_dump( $f ); </a:t>
            </a:r>
          </a:p>
        </p:txBody>
      </p:sp>
      <p:sp>
        <p:nvSpPr>
          <p:cNvPr id="26" name="TextBox 21"/>
          <p:cNvSpPr txBox="1"/>
          <p:nvPr/>
        </p:nvSpPr>
        <p:spPr>
          <a:xfrm>
            <a:off x="-356604" y="4179464"/>
            <a:ext cx="5260020" cy="910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en-US" altLang="ko-KR" sz="5400">
                <a:solidFill>
                  <a:schemeClr val="bg1"/>
                </a:solidFill>
              </a:rPr>
              <a:t>Snoopy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rcRect l="4640" t="3600" r="55670" b="14640"/>
          <a:stretch>
            <a:fillRect/>
          </a:stretch>
        </p:blipFill>
        <p:spPr>
          <a:xfrm>
            <a:off x="0" y="0"/>
            <a:ext cx="4899980" cy="5715000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4"/>
          <a:srcRect l="4640" t="3600" r="54960" b="20170"/>
          <a:stretch>
            <a:fillRect/>
          </a:stretch>
        </p:blipFill>
        <p:spPr>
          <a:xfrm>
            <a:off x="4935984" y="0"/>
            <a:ext cx="5224016" cy="5715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0" y="0"/>
            <a:ext cx="10160000" cy="5715000"/>
            <a:chOff x="-831528" y="1417340"/>
            <a:chExt cx="10160000" cy="5715000"/>
          </a:xfrm>
        </p:grpSpPr>
        <p:sp>
          <p:nvSpPr>
            <p:cNvPr id="14" name="직사각형 13"/>
            <p:cNvSpPr/>
            <p:nvPr/>
          </p:nvSpPr>
          <p:spPr>
            <a:xfrm>
              <a:off x="-831528" y="1417340"/>
              <a:ext cx="10160000" cy="5715000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216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36104" y="3129578"/>
              <a:ext cx="6336704" cy="667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3800">
                  <a:solidFill>
                    <a:schemeClr val="bg1"/>
                  </a:solidFill>
                </a:rPr>
                <a:t>naver.com</a:t>
              </a:r>
              <a:r>
                <a:rPr lang="ko-KR" altLang="en-US" sz="3800">
                  <a:solidFill>
                    <a:schemeClr val="bg1"/>
                  </a:solidFill>
                </a:rPr>
                <a:t>은 되는데</a:t>
              </a:r>
            </a:p>
          </p:txBody>
        </p:sp>
      </p:grpSp>
      <p:sp>
        <p:nvSpPr>
          <p:cNvPr id="26" name="TextBox 21"/>
          <p:cNvSpPr txBox="1"/>
          <p:nvPr/>
        </p:nvSpPr>
        <p:spPr>
          <a:xfrm>
            <a:off x="1767632" y="1712238"/>
            <a:ext cx="6336704" cy="667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en-US" altLang="ko-KR" sz="3800">
                <a:solidFill>
                  <a:schemeClr val="bg1"/>
                </a:solidFill>
              </a:rPr>
              <a:t>naver.com</a:t>
            </a:r>
            <a:r>
              <a:rPr lang="ko-KR" altLang="en-US" sz="3800">
                <a:solidFill>
                  <a:schemeClr val="bg1"/>
                </a:solidFill>
              </a:rPr>
              <a:t>은 되는데</a:t>
            </a:r>
          </a:p>
        </p:txBody>
      </p:sp>
      <p:sp>
        <p:nvSpPr>
          <p:cNvPr id="27" name="TextBox 21"/>
          <p:cNvSpPr txBox="1"/>
          <p:nvPr/>
        </p:nvSpPr>
        <p:spPr>
          <a:xfrm>
            <a:off x="1803636" y="3361556"/>
            <a:ext cx="6336704" cy="1246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en-US" altLang="ko-KR" sz="3800">
                <a:solidFill>
                  <a:schemeClr val="bg1"/>
                </a:solidFill>
                <a:hlinkClick r:id="rId5"/>
              </a:rPr>
              <a:t>https://datalab.naver.com/</a:t>
            </a:r>
            <a:r>
              <a:rPr lang="ko-KR" altLang="en-US" sz="3800">
                <a:solidFill>
                  <a:schemeClr val="bg1"/>
                </a:solidFill>
              </a:rPr>
              <a:t>은 안되네??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0" y="0"/>
            <a:ext cx="10160000" cy="5715000"/>
            <a:chOff x="-831528" y="1417340"/>
            <a:chExt cx="10160000" cy="5715000"/>
          </a:xfrm>
        </p:grpSpPr>
        <p:sp>
          <p:nvSpPr>
            <p:cNvPr id="14" name="직사각형 13"/>
            <p:cNvSpPr/>
            <p:nvPr/>
          </p:nvSpPr>
          <p:spPr>
            <a:xfrm>
              <a:off x="-831528" y="1417340"/>
              <a:ext cx="10160000" cy="5715000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216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36104" y="3129578"/>
              <a:ext cx="6336704" cy="667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3800">
                  <a:solidFill>
                    <a:schemeClr val="bg1"/>
                  </a:solidFill>
                </a:rPr>
                <a:t>simple html dom parser</a:t>
              </a:r>
            </a:p>
          </p:txBody>
        </p:sp>
      </p:grpSp>
      <p:sp>
        <p:nvSpPr>
          <p:cNvPr id="28" name="TextBox 21"/>
          <p:cNvSpPr txBox="1"/>
          <p:nvPr/>
        </p:nvSpPr>
        <p:spPr>
          <a:xfrm>
            <a:off x="1767632" y="2857500"/>
            <a:ext cx="6336704" cy="667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en-US" altLang="ko-KR" sz="3800">
                <a:solidFill>
                  <a:schemeClr val="bg1"/>
                </a:solidFill>
              </a:rPr>
              <a:t>file_get_html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3220" t="3600" r="54250" b="16850"/>
          <a:stretch>
            <a:fillRect/>
          </a:stretch>
        </p:blipFill>
        <p:spPr>
          <a:xfrm>
            <a:off x="255464" y="142799"/>
            <a:ext cx="9757084" cy="52709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3220" t="3600" r="54250" b="16850"/>
          <a:stretch>
            <a:fillRect/>
          </a:stretch>
        </p:blipFill>
        <p:spPr>
          <a:xfrm>
            <a:off x="255464" y="142799"/>
            <a:ext cx="9757084" cy="5270985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795524" y="85232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759711" y="301216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rcRect l="3930" t="3600" r="55320" b="16850"/>
          <a:stretch>
            <a:fillRect/>
          </a:stretch>
        </p:blipFill>
        <p:spPr>
          <a:xfrm>
            <a:off x="0" y="0"/>
            <a:ext cx="9616504" cy="5592476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35484" y="0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63576" y="1237321"/>
            <a:ext cx="7164796" cy="3312368"/>
          </a:xfrm>
          <a:prstGeom prst="rect">
            <a:avLst/>
          </a:prstGeom>
          <a:pattFill prst="ltUpDiag">
            <a:fgClr>
              <a:schemeClr val="tx1">
                <a:lumMod val="75000"/>
                <a:lumOff val="2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623616" y="1488490"/>
            <a:ext cx="6516724" cy="273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65111" y="152493"/>
            <a:ext cx="1970573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진행상황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9250" t="13540" r="74430" b="51390"/>
          <a:stretch>
            <a:fillRect/>
          </a:stretch>
        </p:blipFill>
        <p:spPr>
          <a:xfrm>
            <a:off x="0" y="805272"/>
            <a:ext cx="5368031" cy="478853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rcRect l="19390" t="23480" r="65240" b="32320"/>
          <a:stretch>
            <a:fillRect/>
          </a:stretch>
        </p:blipFill>
        <p:spPr>
          <a:xfrm>
            <a:off x="4827972" y="625252"/>
            <a:ext cx="5332028" cy="4917619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63576" y="1237321"/>
            <a:ext cx="7164796" cy="3312368"/>
          </a:xfrm>
          <a:prstGeom prst="rect">
            <a:avLst/>
          </a:prstGeom>
          <a:pattFill prst="ltUpDiag">
            <a:fgClr>
              <a:schemeClr val="tx1">
                <a:lumMod val="75000"/>
                <a:lumOff val="2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623616" y="1488490"/>
            <a:ext cx="6516724" cy="273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65111" y="152493"/>
            <a:ext cx="1970573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진행상황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71488" y="562245"/>
            <a:ext cx="8244408" cy="5152755"/>
          </a:xfrm>
          <a:prstGeom prst="rect">
            <a:avLst/>
          </a:prstGeom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사용자 지정</PresentationFormat>
  <Paragraphs>48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Arial</vt:lpstr>
      <vt:lpstr>맑은 고딕</vt:lpstr>
      <vt:lpstr>Calibri</vt:lpstr>
      <vt:lpstr>나눔바른고딕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JungSangHyk</dc:creator>
  <cp:lastModifiedBy>JungSangHyk</cp:lastModifiedBy>
  <cp:revision>22</cp:revision>
  <dcterms:created xsi:type="dcterms:W3CDTF">2018-11-25T19:22:26Z</dcterms:created>
  <dcterms:modified xsi:type="dcterms:W3CDTF">2018-12-09T12:48:49Z</dcterms:modified>
</cp:coreProperties>
</file>

<file path=docProps/thumbnail.jpeg>
</file>